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72" r:id="rId4"/>
    <p:sldId id="262" r:id="rId5"/>
    <p:sldId id="273" r:id="rId6"/>
    <p:sldId id="275" r:id="rId7"/>
    <p:sldId id="263" r:id="rId8"/>
    <p:sldId id="265" r:id="rId9"/>
    <p:sldId id="266" r:id="rId10"/>
    <p:sldId id="267" r:id="rId11"/>
    <p:sldId id="274" r:id="rId12"/>
    <p:sldId id="276" r:id="rId13"/>
    <p:sldId id="277" r:id="rId14"/>
    <p:sldId id="278" r:id="rId15"/>
    <p:sldId id="279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iplengare@gmail.com" initials="s" lastIdx="1" clrIdx="0">
    <p:extLst>
      <p:ext uri="{19B8F6BF-5375-455C-9EA6-DF929625EA0E}">
        <p15:presenceInfo xmlns:p15="http://schemas.microsoft.com/office/powerpoint/2012/main" userId="b4346e35358d46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94" autoAdjust="0"/>
  </p:normalViewPr>
  <p:slideViewPr>
    <p:cSldViewPr>
      <p:cViewPr varScale="1">
        <p:scale>
          <a:sx n="91" d="100"/>
          <a:sy n="91" d="100"/>
        </p:scale>
        <p:origin x="370" y="7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12/11/2020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12/11/2020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12/11/2020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Flood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Akshay Ghatage(CMS1905)</a:t>
            </a:r>
          </a:p>
          <a:p>
            <a:r>
              <a:rPr lang="en-US" dirty="0"/>
              <a:t>Sandip Lengare(CMS1914)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36C7-0BC4-4E5A-ABA4-3222D85F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2CE1E-20CF-4515-A1D6-11E4062A1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Showing the trend of rainfall in Madhya Maharashtra.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748D0-E736-4257-85DA-081B1C45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2420888"/>
            <a:ext cx="5114987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069F-E02D-4D0D-9A54-3900EABF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04664"/>
            <a:ext cx="12188825" cy="6453336"/>
          </a:xfrm>
        </p:spPr>
        <p:txBody>
          <a:bodyPr/>
          <a:lstStyle/>
          <a:p>
            <a:r>
              <a:rPr lang="en-US" dirty="0"/>
              <a:t>Graph showing the trend of rainfall in Vidarbha, Konkan &amp; Goa, Marathwada.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3D15E2-C739-4CE2-A73F-389E2369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39498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022C01E-3BB8-4C77-88C9-5806A0A3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81" y="1340768"/>
            <a:ext cx="3888432" cy="41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C75D89E-F3E1-46AA-989D-4F3227A4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68" y="1340768"/>
            <a:ext cx="406485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F808-8AAA-45FE-8A29-AC8037B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used to predict floods -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37B2-CDB3-49E0-B3BF-4655DC6D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Multilinear regression model</a:t>
            </a:r>
          </a:p>
          <a:p>
            <a:r>
              <a:rPr lang="en-IN"/>
              <a:t>MLP Regressor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70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DD3F-B858-46D5-92B5-2E641FFC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models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14299-18EB-4CFE-AA73-B86584F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B646B-EF34-435D-8C6B-298C41196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0.34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148AF-EAB9-4ECD-951C-CD7DD2EC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BEFB-36E1-4858-AD55-7B313348B5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0.51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66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00014-7FE7-4EE2-A691-FD458C808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Multilinear regression model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8A8D9-23C1-4454-9ECF-DD66145F04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0.5509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4804-24F9-4CF3-BE10-DE33DB2F0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Mlp</a:t>
            </a:r>
            <a:r>
              <a:rPr lang="en-US" dirty="0"/>
              <a:t> Regressor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F906C-51D5-4784-8A46-78E8C51C75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0.5513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93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478C87-2C9C-41B7-80F7-7EAC070D212C}"/>
              </a:ext>
            </a:extLst>
          </p:cNvPr>
          <p:cNvSpPr/>
          <p:nvPr/>
        </p:nvSpPr>
        <p:spPr>
          <a:xfrm>
            <a:off x="1125860" y="2967334"/>
            <a:ext cx="90730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61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aim 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 people of upcoming flood notification</a:t>
            </a:r>
          </a:p>
          <a:p>
            <a:r>
              <a:rPr lang="en-US" dirty="0"/>
              <a:t>Showing the flood trends by analyzing the rainfalls for previous years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260648"/>
            <a:ext cx="3886200" cy="936104"/>
          </a:xfrm>
        </p:spPr>
        <p:txBody>
          <a:bodyPr/>
          <a:lstStyle/>
          <a:p>
            <a:r>
              <a:rPr lang="en-US" dirty="0"/>
              <a:t>Motivation 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AB25A-5478-4C0D-A857-2C5A1B06AE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1094" r="21094"/>
          <a:stretch/>
        </p:blipFill>
        <p:spPr>
          <a:xfrm>
            <a:off x="5158308" y="260648"/>
            <a:ext cx="7030517" cy="324036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9BCC36-5E90-4389-B1EE-7B7124590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1628800"/>
            <a:ext cx="3886200" cy="4543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disasters that occur in India, floods and drought are commonly occurs due to irregularity in monsoon.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death reported due to floods and drought.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some solution to give prior indication of floods and drought.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2B19B-B906-4A56-B698-85876B43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08" y="3645024"/>
            <a:ext cx="7030517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56E9-F5F2-4F68-B783-B81FF938C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8" y="1828800"/>
            <a:ext cx="10117717" cy="4343400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  <a:p>
            <a:r>
              <a:rPr lang="en-US" dirty="0"/>
              <a:t>Most common natural  disaster in the India.</a:t>
            </a:r>
          </a:p>
          <a:p>
            <a:r>
              <a:rPr lang="en-US" dirty="0"/>
              <a:t>May be caused due to rainfall.</a:t>
            </a:r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8" y="1828800"/>
            <a:ext cx="10261733" cy="4343400"/>
          </a:xfrm>
        </p:spPr>
        <p:txBody>
          <a:bodyPr/>
          <a:lstStyle/>
          <a:p>
            <a:r>
              <a:rPr lang="en-US" dirty="0"/>
              <a:t>Disaster prevention and prediction, Flood prediction using machine learning approach.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9586-146C-46B6-A405-532158F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BD8AF-9FED-4868-BF0E-9C0F926EC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plan to investigate various machine learning techniques for predicting the floods. The main goal is a comparative study of some of the most promising ML methods on this proposed subject.</a:t>
            </a:r>
          </a:p>
          <a:p>
            <a:r>
              <a:rPr lang="en-US" dirty="0"/>
              <a:t>Our projected workflow can be seen below: 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3943-8D07-4ED5-8CB9-ED82BAE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4000500"/>
            <a:ext cx="1183005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floods using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B3217-8552-48A8-BBE8-EAD287CD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A dataset with the amount of rainfall and if a flood had occurred in a particular subdivisions, in the previous years, will be used. The dataset will have the rainfall data for a duration of 12 months.</a:t>
            </a:r>
          </a:p>
          <a:p>
            <a:r>
              <a:rPr lang="en-US" dirty="0"/>
              <a:t>Using this dataset, we take average rainfall of subdivisions of Maharashtra and Goa state and plot it on a graph to visualize it.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to predict disaster -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431444-70AA-4AC1-A3EB-60B3B331C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Machine Learning Algorithms to predict the probability of flood in that subdivision.</a:t>
            </a:r>
          </a:p>
          <a:p>
            <a:r>
              <a:rPr lang="en-US" dirty="0"/>
              <a:t>We take this average data of rainfall, as input to our machine learning model and if it causes a flood or not as the output labels. We train our model and save it.</a:t>
            </a:r>
          </a:p>
          <a:p>
            <a:r>
              <a:rPr lang="en-US" dirty="0"/>
              <a:t>We give this data as an input, and let the model predict, if whether there is a possibility of flooding or not. Our basic approach for this problem is binary classification, using basic machine learning algorithms.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858218"/>
          </a:xfrm>
        </p:spPr>
        <p:txBody>
          <a:bodyPr/>
          <a:lstStyle/>
          <a:p>
            <a:r>
              <a:rPr lang="en-US" dirty="0"/>
              <a:t>Input file from user – 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D643F5-CB8D-4662-A639-C6171962E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696963"/>
              </p:ext>
            </p:extLst>
          </p:nvPr>
        </p:nvGraphicFramePr>
        <p:xfrm>
          <a:off x="0" y="3578736"/>
          <a:ext cx="12215093" cy="57034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72576366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28263911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4237550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2601864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07557957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93571987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6770697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24797373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9053747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0543935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77335811"/>
                    </a:ext>
                  </a:extLst>
                </a:gridCol>
                <a:gridCol w="747548">
                  <a:extLst>
                    <a:ext uri="{9D8B030D-6E8A-4147-A177-3AD203B41FA5}">
                      <a16:colId xmlns:a16="http://schemas.microsoft.com/office/drawing/2014/main" val="1655357408"/>
                    </a:ext>
                  </a:extLst>
                </a:gridCol>
                <a:gridCol w="817803">
                  <a:extLst>
                    <a:ext uri="{9D8B030D-6E8A-4147-A177-3AD203B41FA5}">
                      <a16:colId xmlns:a16="http://schemas.microsoft.com/office/drawing/2014/main" val="3484009792"/>
                    </a:ext>
                  </a:extLst>
                </a:gridCol>
                <a:gridCol w="1000670">
                  <a:extLst>
                    <a:ext uri="{9D8B030D-6E8A-4147-A177-3AD203B41FA5}">
                      <a16:colId xmlns:a16="http://schemas.microsoft.com/office/drawing/2014/main" val="1947671610"/>
                    </a:ext>
                  </a:extLst>
                </a:gridCol>
              </a:tblGrid>
              <a:tr h="570344">
                <a:tc>
                  <a:txBody>
                    <a:bodyPr/>
                    <a:lstStyle/>
                    <a:p>
                      <a:r>
                        <a:rPr lang="en-US" dirty="0"/>
                        <a:t>SUBDIVISION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401</TotalTime>
  <Words>412</Words>
  <Application>Microsoft Office PowerPoint</Application>
  <PresentationFormat>Custom</PresentationFormat>
  <Paragraphs>65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World Presentation 16x9</vt:lpstr>
      <vt:lpstr>Flood prediction using machine learning</vt:lpstr>
      <vt:lpstr>Main aim -</vt:lpstr>
      <vt:lpstr>Motivation - </vt:lpstr>
      <vt:lpstr>introduction</vt:lpstr>
      <vt:lpstr>Problem statement – </vt:lpstr>
      <vt:lpstr>Project description</vt:lpstr>
      <vt:lpstr>Prediction of floods using ml</vt:lpstr>
      <vt:lpstr>Algorithm to predict disaster - </vt:lpstr>
      <vt:lpstr>Input file from user –    </vt:lpstr>
      <vt:lpstr>Results – </vt:lpstr>
      <vt:lpstr>PowerPoint Presentation</vt:lpstr>
      <vt:lpstr>Models used to predict floods - </vt:lpstr>
      <vt:lpstr>Prediction of models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prediction using machine learning</dc:title>
  <dc:creator>sandiplengare@gmail.com</dc:creator>
  <cp:lastModifiedBy>akshay ghatage</cp:lastModifiedBy>
  <cp:revision>20</cp:revision>
  <dcterms:created xsi:type="dcterms:W3CDTF">2020-12-06T12:06:22Z</dcterms:created>
  <dcterms:modified xsi:type="dcterms:W3CDTF">2020-12-11T06:36:42Z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